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3" r:id="rId5"/>
    <p:sldId id="260" r:id="rId6"/>
    <p:sldId id="261" r:id="rId7"/>
    <p:sldId id="262" r:id="rId8"/>
  </p:sldIdLst>
  <p:sldSz cx="32918400" cy="16459200"/>
  <p:notesSz cx="6858000" cy="9144000"/>
  <p:defaultTextStyle>
    <a:defPPr>
      <a:defRPr lang="en-US"/>
    </a:defPPr>
    <a:lvl1pPr marL="0" algn="l" defTabSz="1410782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1pPr>
    <a:lvl2pPr marL="1410782" algn="l" defTabSz="1410782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2pPr>
    <a:lvl3pPr marL="2821564" algn="l" defTabSz="1410782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3pPr>
    <a:lvl4pPr marL="4232346" algn="l" defTabSz="1410782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4pPr>
    <a:lvl5pPr marL="5643128" algn="l" defTabSz="1410782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5pPr>
    <a:lvl6pPr marL="7053910" algn="l" defTabSz="1410782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6pPr>
    <a:lvl7pPr marL="8464692" algn="l" defTabSz="1410782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7pPr>
    <a:lvl8pPr marL="9875474" algn="l" defTabSz="1410782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8pPr>
    <a:lvl9pPr marL="11286256" algn="l" defTabSz="1410782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77" autoAdjust="0"/>
  </p:normalViewPr>
  <p:slideViewPr>
    <p:cSldViewPr snapToGrid="0" snapToObjects="1" showGuides="1">
      <p:cViewPr varScale="1">
        <p:scale>
          <a:sx n="60" d="100"/>
          <a:sy n="60" d="100"/>
        </p:scale>
        <p:origin x="-168" y="-1024"/>
      </p:cViewPr>
      <p:guideLst>
        <p:guide orient="horz" pos="5184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5113021"/>
            <a:ext cx="27980640" cy="35280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9326880"/>
            <a:ext cx="23042880" cy="4206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10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82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23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643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053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46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875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286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92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5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1581151"/>
            <a:ext cx="26660477" cy="337070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1581151"/>
            <a:ext cx="79444213" cy="337070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1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0576561"/>
            <a:ext cx="27980640" cy="3268980"/>
          </a:xfrm>
        </p:spPr>
        <p:txBody>
          <a:bodyPr anchor="t"/>
          <a:lstStyle>
            <a:lvl1pPr algn="l">
              <a:defRPr sz="12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6976112"/>
            <a:ext cx="27980640" cy="3600449"/>
          </a:xfrm>
        </p:spPr>
        <p:txBody>
          <a:bodyPr anchor="b"/>
          <a:lstStyle>
            <a:lvl1pPr marL="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1pPr>
            <a:lvl2pPr marL="1410782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2pPr>
            <a:lvl3pPr marL="2821564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3pPr>
            <a:lvl4pPr marL="4232346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4pPr>
            <a:lvl5pPr marL="5643128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5pPr>
            <a:lvl6pPr marL="7053910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6pPr>
            <a:lvl7pPr marL="846469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7pPr>
            <a:lvl8pPr marL="9875474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8pPr>
            <a:lvl9pPr marL="11286256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9216391"/>
            <a:ext cx="53052343" cy="26071829"/>
          </a:xfrm>
        </p:spPr>
        <p:txBody>
          <a:bodyPr/>
          <a:lstStyle>
            <a:lvl1pPr>
              <a:defRPr sz="8600"/>
            </a:lvl1pPr>
            <a:lvl2pPr>
              <a:defRPr sz="7400"/>
            </a:lvl2pPr>
            <a:lvl3pPr>
              <a:defRPr sz="6200"/>
            </a:lvl3pPr>
            <a:lvl4pPr>
              <a:defRPr sz="5600"/>
            </a:lvl4pPr>
            <a:lvl5pPr>
              <a:defRPr sz="5600"/>
            </a:lvl5pPr>
            <a:lvl6pPr>
              <a:defRPr sz="5600"/>
            </a:lvl6pPr>
            <a:lvl7pPr>
              <a:defRPr sz="5600"/>
            </a:lvl7pPr>
            <a:lvl8pPr>
              <a:defRPr sz="5600"/>
            </a:lvl8pPr>
            <a:lvl9pPr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9216391"/>
            <a:ext cx="53052347" cy="26071829"/>
          </a:xfrm>
        </p:spPr>
        <p:txBody>
          <a:bodyPr/>
          <a:lstStyle>
            <a:lvl1pPr>
              <a:defRPr sz="8600"/>
            </a:lvl1pPr>
            <a:lvl2pPr>
              <a:defRPr sz="7400"/>
            </a:lvl2pPr>
            <a:lvl3pPr>
              <a:defRPr sz="6200"/>
            </a:lvl3pPr>
            <a:lvl4pPr>
              <a:defRPr sz="5600"/>
            </a:lvl4pPr>
            <a:lvl5pPr>
              <a:defRPr sz="5600"/>
            </a:lvl5pPr>
            <a:lvl6pPr>
              <a:defRPr sz="5600"/>
            </a:lvl6pPr>
            <a:lvl7pPr>
              <a:defRPr sz="5600"/>
            </a:lvl7pPr>
            <a:lvl8pPr>
              <a:defRPr sz="5600"/>
            </a:lvl8pPr>
            <a:lvl9pPr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6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659131"/>
            <a:ext cx="29626560" cy="2743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3684271"/>
            <a:ext cx="14544677" cy="1535429"/>
          </a:xfrm>
        </p:spPr>
        <p:txBody>
          <a:bodyPr anchor="b"/>
          <a:lstStyle>
            <a:lvl1pPr marL="0" indent="0">
              <a:buNone/>
              <a:defRPr sz="7400" b="1"/>
            </a:lvl1pPr>
            <a:lvl2pPr marL="1410782" indent="0">
              <a:buNone/>
              <a:defRPr sz="6200" b="1"/>
            </a:lvl2pPr>
            <a:lvl3pPr marL="2821564" indent="0">
              <a:buNone/>
              <a:defRPr sz="5600" b="1"/>
            </a:lvl3pPr>
            <a:lvl4pPr marL="4232346" indent="0">
              <a:buNone/>
              <a:defRPr sz="4900" b="1"/>
            </a:lvl4pPr>
            <a:lvl5pPr marL="5643128" indent="0">
              <a:buNone/>
              <a:defRPr sz="4900" b="1"/>
            </a:lvl5pPr>
            <a:lvl6pPr marL="7053910" indent="0">
              <a:buNone/>
              <a:defRPr sz="4900" b="1"/>
            </a:lvl6pPr>
            <a:lvl7pPr marL="8464692" indent="0">
              <a:buNone/>
              <a:defRPr sz="4900" b="1"/>
            </a:lvl7pPr>
            <a:lvl8pPr marL="9875474" indent="0">
              <a:buNone/>
              <a:defRPr sz="4900" b="1"/>
            </a:lvl8pPr>
            <a:lvl9pPr marL="11286256" indent="0">
              <a:buNone/>
              <a:defRPr sz="4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5219700"/>
            <a:ext cx="14544677" cy="9483091"/>
          </a:xfrm>
        </p:spPr>
        <p:txBody>
          <a:bodyPr/>
          <a:lstStyle>
            <a:lvl1pPr>
              <a:defRPr sz="7400"/>
            </a:lvl1pPr>
            <a:lvl2pPr>
              <a:defRPr sz="6200"/>
            </a:lvl2pPr>
            <a:lvl3pPr>
              <a:defRPr sz="56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3684271"/>
            <a:ext cx="14550390" cy="1535429"/>
          </a:xfrm>
        </p:spPr>
        <p:txBody>
          <a:bodyPr anchor="b"/>
          <a:lstStyle>
            <a:lvl1pPr marL="0" indent="0">
              <a:buNone/>
              <a:defRPr sz="7400" b="1"/>
            </a:lvl1pPr>
            <a:lvl2pPr marL="1410782" indent="0">
              <a:buNone/>
              <a:defRPr sz="6200" b="1"/>
            </a:lvl2pPr>
            <a:lvl3pPr marL="2821564" indent="0">
              <a:buNone/>
              <a:defRPr sz="5600" b="1"/>
            </a:lvl3pPr>
            <a:lvl4pPr marL="4232346" indent="0">
              <a:buNone/>
              <a:defRPr sz="4900" b="1"/>
            </a:lvl4pPr>
            <a:lvl5pPr marL="5643128" indent="0">
              <a:buNone/>
              <a:defRPr sz="4900" b="1"/>
            </a:lvl5pPr>
            <a:lvl6pPr marL="7053910" indent="0">
              <a:buNone/>
              <a:defRPr sz="4900" b="1"/>
            </a:lvl6pPr>
            <a:lvl7pPr marL="8464692" indent="0">
              <a:buNone/>
              <a:defRPr sz="4900" b="1"/>
            </a:lvl7pPr>
            <a:lvl8pPr marL="9875474" indent="0">
              <a:buNone/>
              <a:defRPr sz="4900" b="1"/>
            </a:lvl8pPr>
            <a:lvl9pPr marL="11286256" indent="0">
              <a:buNone/>
              <a:defRPr sz="4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5219700"/>
            <a:ext cx="14550390" cy="9483091"/>
          </a:xfrm>
        </p:spPr>
        <p:txBody>
          <a:bodyPr/>
          <a:lstStyle>
            <a:lvl1pPr>
              <a:defRPr sz="7400"/>
            </a:lvl1pPr>
            <a:lvl2pPr>
              <a:defRPr sz="6200"/>
            </a:lvl2pPr>
            <a:lvl3pPr>
              <a:defRPr sz="56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655320"/>
            <a:ext cx="10829927" cy="2788920"/>
          </a:xfrm>
        </p:spPr>
        <p:txBody>
          <a:bodyPr anchor="b"/>
          <a:lstStyle>
            <a:lvl1pPr algn="l">
              <a:defRPr sz="6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655321"/>
            <a:ext cx="18402300" cy="14047471"/>
          </a:xfrm>
        </p:spPr>
        <p:txBody>
          <a:bodyPr/>
          <a:lstStyle>
            <a:lvl1pPr>
              <a:defRPr sz="9900"/>
            </a:lvl1pPr>
            <a:lvl2pPr>
              <a:defRPr sz="8600"/>
            </a:lvl2pPr>
            <a:lvl3pPr>
              <a:defRPr sz="74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3444241"/>
            <a:ext cx="10829927" cy="11258551"/>
          </a:xfrm>
        </p:spPr>
        <p:txBody>
          <a:bodyPr/>
          <a:lstStyle>
            <a:lvl1pPr marL="0" indent="0">
              <a:buNone/>
              <a:defRPr sz="4300"/>
            </a:lvl1pPr>
            <a:lvl2pPr marL="1410782" indent="0">
              <a:buNone/>
              <a:defRPr sz="3700"/>
            </a:lvl2pPr>
            <a:lvl3pPr marL="2821564" indent="0">
              <a:buNone/>
              <a:defRPr sz="3100"/>
            </a:lvl3pPr>
            <a:lvl4pPr marL="4232346" indent="0">
              <a:buNone/>
              <a:defRPr sz="2800"/>
            </a:lvl4pPr>
            <a:lvl5pPr marL="5643128" indent="0">
              <a:buNone/>
              <a:defRPr sz="2800"/>
            </a:lvl5pPr>
            <a:lvl6pPr marL="7053910" indent="0">
              <a:buNone/>
              <a:defRPr sz="2800"/>
            </a:lvl6pPr>
            <a:lvl7pPr marL="8464692" indent="0">
              <a:buNone/>
              <a:defRPr sz="2800"/>
            </a:lvl7pPr>
            <a:lvl8pPr marL="9875474" indent="0">
              <a:buNone/>
              <a:defRPr sz="2800"/>
            </a:lvl8pPr>
            <a:lvl9pPr marL="11286256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2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1521440"/>
            <a:ext cx="19751040" cy="1360171"/>
          </a:xfrm>
        </p:spPr>
        <p:txBody>
          <a:bodyPr anchor="b"/>
          <a:lstStyle>
            <a:lvl1pPr algn="l">
              <a:defRPr sz="6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470660"/>
            <a:ext cx="19751040" cy="9875520"/>
          </a:xfrm>
        </p:spPr>
        <p:txBody>
          <a:bodyPr/>
          <a:lstStyle>
            <a:lvl1pPr marL="0" indent="0">
              <a:buNone/>
              <a:defRPr sz="9900"/>
            </a:lvl1pPr>
            <a:lvl2pPr marL="1410782" indent="0">
              <a:buNone/>
              <a:defRPr sz="8600"/>
            </a:lvl2pPr>
            <a:lvl3pPr marL="2821564" indent="0">
              <a:buNone/>
              <a:defRPr sz="7400"/>
            </a:lvl3pPr>
            <a:lvl4pPr marL="4232346" indent="0">
              <a:buNone/>
              <a:defRPr sz="6200"/>
            </a:lvl4pPr>
            <a:lvl5pPr marL="5643128" indent="0">
              <a:buNone/>
              <a:defRPr sz="6200"/>
            </a:lvl5pPr>
            <a:lvl6pPr marL="7053910" indent="0">
              <a:buNone/>
              <a:defRPr sz="6200"/>
            </a:lvl6pPr>
            <a:lvl7pPr marL="8464692" indent="0">
              <a:buNone/>
              <a:defRPr sz="6200"/>
            </a:lvl7pPr>
            <a:lvl8pPr marL="9875474" indent="0">
              <a:buNone/>
              <a:defRPr sz="6200"/>
            </a:lvl8pPr>
            <a:lvl9pPr marL="11286256" indent="0">
              <a:buNone/>
              <a:defRPr sz="6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2881611"/>
            <a:ext cx="19751040" cy="1931669"/>
          </a:xfrm>
        </p:spPr>
        <p:txBody>
          <a:bodyPr/>
          <a:lstStyle>
            <a:lvl1pPr marL="0" indent="0">
              <a:buNone/>
              <a:defRPr sz="4300"/>
            </a:lvl1pPr>
            <a:lvl2pPr marL="1410782" indent="0">
              <a:buNone/>
              <a:defRPr sz="3700"/>
            </a:lvl2pPr>
            <a:lvl3pPr marL="2821564" indent="0">
              <a:buNone/>
              <a:defRPr sz="3100"/>
            </a:lvl3pPr>
            <a:lvl4pPr marL="4232346" indent="0">
              <a:buNone/>
              <a:defRPr sz="2800"/>
            </a:lvl4pPr>
            <a:lvl5pPr marL="5643128" indent="0">
              <a:buNone/>
              <a:defRPr sz="2800"/>
            </a:lvl5pPr>
            <a:lvl6pPr marL="7053910" indent="0">
              <a:buNone/>
              <a:defRPr sz="2800"/>
            </a:lvl6pPr>
            <a:lvl7pPr marL="8464692" indent="0">
              <a:buNone/>
              <a:defRPr sz="2800"/>
            </a:lvl7pPr>
            <a:lvl8pPr marL="9875474" indent="0">
              <a:buNone/>
              <a:defRPr sz="2800"/>
            </a:lvl8pPr>
            <a:lvl9pPr marL="11286256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659131"/>
            <a:ext cx="29626560" cy="2743200"/>
          </a:xfrm>
          <a:prstGeom prst="rect">
            <a:avLst/>
          </a:prstGeom>
        </p:spPr>
        <p:txBody>
          <a:bodyPr vert="horz" lIns="282156" tIns="141078" rIns="282156" bIns="14107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3840481"/>
            <a:ext cx="29626560" cy="10862311"/>
          </a:xfrm>
          <a:prstGeom prst="rect">
            <a:avLst/>
          </a:prstGeom>
        </p:spPr>
        <p:txBody>
          <a:bodyPr vert="horz" lIns="282156" tIns="141078" rIns="282156" bIns="14107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15255241"/>
            <a:ext cx="7680960" cy="876300"/>
          </a:xfrm>
          <a:prstGeom prst="rect">
            <a:avLst/>
          </a:prstGeom>
        </p:spPr>
        <p:txBody>
          <a:bodyPr vert="horz" lIns="282156" tIns="141078" rIns="282156" bIns="141078" rtlCol="0" anchor="ctr"/>
          <a:lstStyle>
            <a:lvl1pPr algn="l">
              <a:defRPr sz="3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0C316-07A8-CC4C-9B6C-47253FE0EEDA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15255241"/>
            <a:ext cx="10424160" cy="876300"/>
          </a:xfrm>
          <a:prstGeom prst="rect">
            <a:avLst/>
          </a:prstGeom>
        </p:spPr>
        <p:txBody>
          <a:bodyPr vert="horz" lIns="282156" tIns="141078" rIns="282156" bIns="141078" rtlCol="0" anchor="ctr"/>
          <a:lstStyle>
            <a:lvl1pPr algn="ctr">
              <a:defRPr sz="3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15255241"/>
            <a:ext cx="7680960" cy="876300"/>
          </a:xfrm>
          <a:prstGeom prst="rect">
            <a:avLst/>
          </a:prstGeom>
        </p:spPr>
        <p:txBody>
          <a:bodyPr vert="horz" lIns="282156" tIns="141078" rIns="282156" bIns="141078" rtlCol="0" anchor="ctr"/>
          <a:lstStyle>
            <a:lvl1pPr algn="r">
              <a:defRPr sz="3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FA621-851F-2144-B361-02275ADE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8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10782" rtl="0" eaLnBrk="1" latinLnBrk="0" hangingPunct="1">
        <a:spcBef>
          <a:spcPct val="0"/>
        </a:spcBef>
        <a:buNone/>
        <a:defRPr sz="1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58087" indent="-1058087" algn="l" defTabSz="1410782" rtl="0" eaLnBrk="1" latinLnBrk="0" hangingPunct="1">
        <a:spcBef>
          <a:spcPct val="20000"/>
        </a:spcBef>
        <a:buFont typeface="Arial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292521" indent="-881739" algn="l" defTabSz="1410782" rtl="0" eaLnBrk="1" latinLnBrk="0" hangingPunct="1">
        <a:spcBef>
          <a:spcPct val="20000"/>
        </a:spcBef>
        <a:buFont typeface="Arial"/>
        <a:buChar char="–"/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3526955" indent="-705391" algn="l" defTabSz="1410782" rtl="0" eaLnBrk="1" latinLnBrk="0" hangingPunct="1">
        <a:spcBef>
          <a:spcPct val="20000"/>
        </a:spcBef>
        <a:buFont typeface="Arial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37" indent="-705391" algn="l" defTabSz="1410782" rtl="0" eaLnBrk="1" latinLnBrk="0" hangingPunct="1">
        <a:spcBef>
          <a:spcPct val="20000"/>
        </a:spcBef>
        <a:buFont typeface="Arial"/>
        <a:buChar char="–"/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348519" indent="-705391" algn="l" defTabSz="1410782" rtl="0" eaLnBrk="1" latinLnBrk="0" hangingPunct="1">
        <a:spcBef>
          <a:spcPct val="20000"/>
        </a:spcBef>
        <a:buFont typeface="Arial"/>
        <a:buChar char="»"/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759301" indent="-705391" algn="l" defTabSz="1410782" rtl="0" eaLnBrk="1" latinLnBrk="0" hangingPunct="1">
        <a:spcBef>
          <a:spcPct val="20000"/>
        </a:spcBef>
        <a:buFont typeface="Arial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170083" indent="-705391" algn="l" defTabSz="1410782" rtl="0" eaLnBrk="1" latinLnBrk="0" hangingPunct="1">
        <a:spcBef>
          <a:spcPct val="20000"/>
        </a:spcBef>
        <a:buFont typeface="Arial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580865" indent="-705391" algn="l" defTabSz="1410782" rtl="0" eaLnBrk="1" latinLnBrk="0" hangingPunct="1">
        <a:spcBef>
          <a:spcPct val="20000"/>
        </a:spcBef>
        <a:buFont typeface="Arial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1991647" indent="-705391" algn="l" defTabSz="1410782" rtl="0" eaLnBrk="1" latinLnBrk="0" hangingPunct="1">
        <a:spcBef>
          <a:spcPct val="20000"/>
        </a:spcBef>
        <a:buFont typeface="Arial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0782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410782" algn="l" defTabSz="1410782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821564" algn="l" defTabSz="1410782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4232346" algn="l" defTabSz="1410782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4pPr>
      <a:lvl5pPr marL="5643128" algn="l" defTabSz="1410782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5pPr>
      <a:lvl6pPr marL="7053910" algn="l" defTabSz="1410782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6pPr>
      <a:lvl7pPr marL="8464692" algn="l" defTabSz="1410782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7pPr>
      <a:lvl8pPr marL="9875474" algn="l" defTabSz="1410782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8pPr>
      <a:lvl9pPr marL="11286256" algn="l" defTabSz="1410782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rtkl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93"/>
          <a:stretch/>
        </p:blipFill>
        <p:spPr>
          <a:xfrm>
            <a:off x="25866145" y="11789454"/>
            <a:ext cx="5828551" cy="28409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4630400"/>
            <a:ext cx="329184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29184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rmtech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23" y="11625272"/>
            <a:ext cx="7805084" cy="2707389"/>
          </a:xfrm>
          <a:prstGeom prst="rect">
            <a:avLst/>
          </a:prstGeom>
        </p:spPr>
      </p:pic>
      <p:pic>
        <p:nvPicPr>
          <p:cNvPr id="3" name="Picture 2" descr="Snickerdoodle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21" y="4288261"/>
            <a:ext cx="19035122" cy="2123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7881" y="7971393"/>
            <a:ext cx="218306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Helvetica Neue Light"/>
                <a:cs typeface="Helvetica Neue Light"/>
              </a:rPr>
              <a:t>Wi</a:t>
            </a:r>
            <a:r>
              <a:rPr lang="en-US" sz="6600" dirty="0">
                <a:latin typeface="Helvetica Neue Light"/>
                <a:cs typeface="Helvetica Neue Light"/>
              </a:rPr>
              <a:t>-Fi + ARM + AXI + FPGA : from the I/O pin to the internet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25304" y="12653314"/>
            <a:ext cx="66933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Helvetica Neue Light"/>
                <a:cs typeface="Helvetica Neue Light"/>
              </a:rPr>
              <a:t>October 26, 2016 </a:t>
            </a:r>
            <a:endParaRPr lang="en-US" sz="66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18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nickerdoodle-high-level-block-diagra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96" r="-8696"/>
          <a:stretch>
            <a:fillRect/>
          </a:stretch>
        </p:blipFill>
        <p:spPr>
          <a:xfrm>
            <a:off x="7344597" y="677312"/>
            <a:ext cx="18880060" cy="15006684"/>
          </a:xfrm>
        </p:spPr>
      </p:pic>
      <p:sp>
        <p:nvSpPr>
          <p:cNvPr id="2" name="Pentagon 1"/>
          <p:cNvSpPr/>
          <p:nvPr/>
        </p:nvSpPr>
        <p:spPr>
          <a:xfrm>
            <a:off x="4423691" y="1432204"/>
            <a:ext cx="4084253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Power Supplies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5" name="Pentagon 4"/>
          <p:cNvSpPr/>
          <p:nvPr/>
        </p:nvSpPr>
        <p:spPr>
          <a:xfrm flipH="1">
            <a:off x="21896604" y="4788222"/>
            <a:ext cx="2179314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LEDs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6" name="Pentagon 5"/>
          <p:cNvSpPr/>
          <p:nvPr/>
        </p:nvSpPr>
        <p:spPr>
          <a:xfrm flipH="1">
            <a:off x="24853104" y="12994567"/>
            <a:ext cx="5075599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Application Processor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7619755" y="13349005"/>
            <a:ext cx="4582045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Reconfigurable I/O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8" name="Pentagon 7"/>
          <p:cNvSpPr/>
          <p:nvPr/>
        </p:nvSpPr>
        <p:spPr>
          <a:xfrm flipH="1">
            <a:off x="24853104" y="13703443"/>
            <a:ext cx="5075599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Programmable Logic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9" name="Pentagon 8"/>
          <p:cNvSpPr/>
          <p:nvPr/>
        </p:nvSpPr>
        <p:spPr>
          <a:xfrm flipH="1">
            <a:off x="23862540" y="8765608"/>
            <a:ext cx="3166424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Boot Media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8999782" y="9902837"/>
            <a:ext cx="4084253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Wireless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8616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ickerdoodle-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62" y="1992261"/>
            <a:ext cx="21301477" cy="12474678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 flipH="1">
            <a:off x="27409951" y="13412152"/>
            <a:ext cx="2031935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JA1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7" name="Pentagon 6"/>
          <p:cNvSpPr/>
          <p:nvPr/>
        </p:nvSpPr>
        <p:spPr>
          <a:xfrm flipH="1">
            <a:off x="27409951" y="11511451"/>
            <a:ext cx="2031935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JA2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538956" y="13412152"/>
            <a:ext cx="2031935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JB1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3538956" y="11511451"/>
            <a:ext cx="2031935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JB2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10" name="Pentagon 9"/>
          <p:cNvSpPr/>
          <p:nvPr/>
        </p:nvSpPr>
        <p:spPr>
          <a:xfrm flipH="1">
            <a:off x="27409951" y="4319254"/>
            <a:ext cx="2031935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JC1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11" name="Pentagon 10"/>
          <p:cNvSpPr/>
          <p:nvPr/>
        </p:nvSpPr>
        <p:spPr>
          <a:xfrm flipH="1">
            <a:off x="27409951" y="2397387"/>
            <a:ext cx="2031935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J3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538956" y="2397387"/>
            <a:ext cx="2031935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J2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3538956" y="9344068"/>
            <a:ext cx="2031935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J1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000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07" y="659131"/>
            <a:ext cx="9990080" cy="1415136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Helvetica Neue Light"/>
                <a:cs typeface="Helvetica Neue Light"/>
              </a:rPr>
              <a:t>FPGA Connectivity</a:t>
            </a:r>
            <a:endParaRPr lang="en-US" sz="6000" dirty="0">
              <a:latin typeface="Helvetica Neue Light"/>
              <a:cs typeface="Helvetica Neue Light"/>
            </a:endParaRPr>
          </a:p>
        </p:txBody>
      </p:sp>
      <p:pic>
        <p:nvPicPr>
          <p:cNvPr id="4" name="Picture 3" descr="Screen Shot 2016-10-26 at 8.47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7" y="2413037"/>
            <a:ext cx="13673227" cy="13200482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172198" y="3371022"/>
            <a:ext cx="3852209" cy="70887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Helvetica Neue Light"/>
                <a:cs typeface="Helvetica Neue Light"/>
              </a:rPr>
              <a:t>I/O Bank VREF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027982" y="4079898"/>
            <a:ext cx="4359091" cy="10016649"/>
            <a:chOff x="23295814" y="4079898"/>
            <a:chExt cx="4359091" cy="10016649"/>
          </a:xfrm>
        </p:grpSpPr>
        <p:sp>
          <p:nvSpPr>
            <p:cNvPr id="6" name="Right Bracket 5"/>
            <p:cNvSpPr/>
            <p:nvPr/>
          </p:nvSpPr>
          <p:spPr>
            <a:xfrm>
              <a:off x="23295814" y="4079898"/>
              <a:ext cx="1129734" cy="10016649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17270" y="8611169"/>
              <a:ext cx="31376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 Light"/>
                  <a:cs typeface="Helvetica Neue Light"/>
                </a:rPr>
                <a:t>FPGA I/O</a:t>
              </a:r>
              <a:endParaRPr lang="en-US" dirty="0">
                <a:latin typeface="Helvetica Neue Light"/>
                <a:cs typeface="Helvetica Neue Light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19654341" y="828397"/>
            <a:ext cx="9990080" cy="1415136"/>
          </a:xfrm>
          <a:prstGeom prst="rect">
            <a:avLst/>
          </a:prstGeom>
        </p:spPr>
        <p:txBody>
          <a:bodyPr vert="horz" lIns="282156" tIns="141078" rIns="282156" bIns="141078" rtlCol="0" anchor="ctr">
            <a:normAutofit/>
          </a:bodyPr>
          <a:lstStyle>
            <a:lvl1pPr algn="ctr" defTabSz="1410782" rtl="0" eaLnBrk="1" latinLnBrk="0" hangingPunct="1">
              <a:spcBef>
                <a:spcPct val="0"/>
              </a:spcBef>
              <a:buNone/>
              <a:defRPr sz="1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latin typeface="Helvetica Neue Light"/>
                <a:cs typeface="Helvetica Neue Light"/>
              </a:rPr>
              <a:t>PS Connectivity</a:t>
            </a:r>
            <a:endParaRPr lang="en-US" sz="6000" dirty="0">
              <a:latin typeface="Helvetica Neue Light"/>
              <a:cs typeface="Helvetica Neue Light"/>
            </a:endParaRPr>
          </a:p>
        </p:txBody>
      </p:sp>
      <p:pic>
        <p:nvPicPr>
          <p:cNvPr id="10" name="Picture 9" descr="Screen Shot 2016-10-26 at 8.58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047" y="2243533"/>
            <a:ext cx="10942815" cy="133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7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6 at 8.35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92" y="413475"/>
            <a:ext cx="16020816" cy="156322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87098" y="15272349"/>
            <a:ext cx="7123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Zynq-7000 AP </a:t>
            </a:r>
            <a:r>
              <a:rPr lang="en-US" sz="2800" dirty="0" err="1"/>
              <a:t>SoC</a:t>
            </a:r>
            <a:r>
              <a:rPr lang="en-US" sz="2800" dirty="0"/>
              <a:t> Technical Reference </a:t>
            </a:r>
            <a:r>
              <a:rPr lang="en-US" sz="2800" dirty="0" smtClean="0"/>
              <a:t>Manual</a:t>
            </a:r>
            <a:endParaRPr lang="en-US" sz="2800" dirty="0"/>
          </a:p>
          <a:p>
            <a:r>
              <a:rPr lang="en-US" sz="2800" dirty="0"/>
              <a:t>UG585 (v1.10) February 23, 2015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868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6 at 8.3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65" y="927335"/>
            <a:ext cx="23942271" cy="1460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96925" y="15281843"/>
            <a:ext cx="7123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Zynq-7000 AP </a:t>
            </a:r>
            <a:r>
              <a:rPr lang="en-US" sz="2800" dirty="0" err="1"/>
              <a:t>SoC</a:t>
            </a:r>
            <a:r>
              <a:rPr lang="en-US" sz="2800" dirty="0"/>
              <a:t> Technical Reference </a:t>
            </a:r>
            <a:r>
              <a:rPr lang="en-US" sz="2800" dirty="0" smtClean="0"/>
              <a:t>Manual</a:t>
            </a:r>
            <a:endParaRPr lang="en-US" sz="2800" dirty="0"/>
          </a:p>
          <a:p>
            <a:r>
              <a:rPr lang="en-US" sz="2800" dirty="0"/>
              <a:t>UG585 (v1.10) February 23, 2015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740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0-26 at 8.45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60" y="633167"/>
            <a:ext cx="18245081" cy="15192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96925" y="15281843"/>
            <a:ext cx="7123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Zynq-7000 AP </a:t>
            </a:r>
            <a:r>
              <a:rPr lang="en-US" sz="2800" dirty="0" err="1"/>
              <a:t>SoC</a:t>
            </a:r>
            <a:r>
              <a:rPr lang="en-US" sz="2800" dirty="0"/>
              <a:t> Technical Reference </a:t>
            </a:r>
            <a:r>
              <a:rPr lang="en-US" sz="2800" dirty="0" smtClean="0"/>
              <a:t>Manual</a:t>
            </a:r>
            <a:endParaRPr lang="en-US" sz="2800" dirty="0"/>
          </a:p>
          <a:p>
            <a:r>
              <a:rPr lang="en-US" sz="2800" dirty="0"/>
              <a:t>UG585 (v1.10) February 23, 2015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254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109</Words>
  <Application>Microsoft Macintosh PowerPoint</Application>
  <PresentationFormat>Custom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FPGA Connectivity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Cousins</dc:creator>
  <cp:lastModifiedBy>Russell Bush</cp:lastModifiedBy>
  <cp:revision>17</cp:revision>
  <dcterms:created xsi:type="dcterms:W3CDTF">2015-03-24T03:22:59Z</dcterms:created>
  <dcterms:modified xsi:type="dcterms:W3CDTF">2016-10-26T16:00:31Z</dcterms:modified>
</cp:coreProperties>
</file>